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21384000" cy="3027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1384000" cy="30276000"/>
          </a:xfrm>
          <a:prstGeom prst="rect">
            <a:avLst/>
          </a:prstGeom>
          <a:solidFill>
            <a:srgbClr val="EAF4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1384000" cy="6120000"/>
          </a:xfrm>
          <a:prstGeom prst="rect">
            <a:avLst/>
          </a:prstGeom>
          <a:solidFill>
            <a:srgbClr val="1F47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5400000"/>
            <a:ext cx="21384000" cy="1008000"/>
          </a:xfrm>
          <a:prstGeom prst="rect">
            <a:avLst/>
          </a:prstGeom>
          <a:solidFill>
            <a:srgbClr val="7CB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20000" y="792000"/>
            <a:ext cx="15480000" cy="3600000"/>
          </a:xfrm>
          <a:prstGeom prst="rect">
            <a:avLst/>
          </a:prstGeom>
          <a:solidFill>
            <a:srgbClr val="1F47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0" rIns="288000" tIns="216000"/>
          <a:lstStyle/>
          <a:p>
            <a:pPr algn="l"/>
            <a:r>
              <a:rPr sz="6600" b="1">
                <a:solidFill>
                  <a:srgbClr val="FFFFFF"/>
                </a:solidFill>
                <a:latin typeface="Figtree"/>
              </a:rPr>
              <a:t>TÍTULO DEL TRABAJO (máx. 2 líneas, mayúsculas)</a:t>
            </a:r>
          </a:p>
        </p:txBody>
      </p:sp>
      <p:sp>
        <p:nvSpPr>
          <p:cNvPr id="6" name="Rectangle 5"/>
          <p:cNvSpPr/>
          <p:nvPr/>
        </p:nvSpPr>
        <p:spPr>
          <a:xfrm>
            <a:off x="720000" y="4248000"/>
            <a:ext cx="15480000" cy="1224000"/>
          </a:xfrm>
          <a:prstGeom prst="rect">
            <a:avLst/>
          </a:prstGeom>
          <a:solidFill>
            <a:srgbClr val="1F47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88000" rIns="288000" tIns="216000"/>
          <a:lstStyle/>
          <a:p>
            <a:pPr algn="l"/>
            <a:r>
              <a:rPr sz="3000" b="0">
                <a:solidFill>
                  <a:srgbClr val="CAE7FC"/>
                </a:solidFill>
                <a:latin typeface="Figtree"/>
              </a:rPr>
              <a:t>Autores (subrayar al ponente) · Centro o Facultad · correo de contacto</a:t>
            </a:r>
          </a:p>
        </p:txBody>
      </p:sp>
      <p:pic>
        <p:nvPicPr>
          <p:cNvPr id="7" name="Picture 6" descr="logo_po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8000" y="1080000"/>
            <a:ext cx="3816000" cy="8013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20000" y="7056000"/>
            <a:ext cx="9540000" cy="7560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38100">
            <a:solidFill>
              <a:srgbClr val="7CB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88000" rIns="288000" tIns="216000"/>
          <a:lstStyle/>
          <a:p>
            <a:pPr algn="l"/>
            <a:r>
              <a:rPr sz="4400" b="1">
                <a:solidFill>
                  <a:srgbClr val="1F4790"/>
                </a:solidFill>
                <a:latin typeface="Figtree"/>
              </a:rPr>
              <a:t>INTRODUCCIÓN</a:t>
            </a:r>
          </a:p>
          <a:p>
            <a:pPr algn="l"/>
            <a:r>
              <a:rPr sz="2800" b="0">
                <a:solidFill>
                  <a:srgbClr val="1E3F63"/>
                </a:solidFill>
                <a:latin typeface="Figtree"/>
              </a:rPr>
              <a:t>Escribe aquí (letra mínima 28 pt).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124000" y="7056000"/>
            <a:ext cx="9540000" cy="7560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38100">
            <a:solidFill>
              <a:srgbClr val="7CB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88000" rIns="288000" tIns="216000"/>
          <a:lstStyle/>
          <a:p>
            <a:pPr algn="l"/>
            <a:r>
              <a:rPr sz="4400" b="1">
                <a:solidFill>
                  <a:srgbClr val="1F4790"/>
                </a:solidFill>
                <a:latin typeface="Figtree"/>
              </a:rPr>
              <a:t>OBJETIVOS</a:t>
            </a:r>
          </a:p>
          <a:p>
            <a:pPr algn="l"/>
            <a:r>
              <a:rPr sz="2800" b="0">
                <a:solidFill>
                  <a:srgbClr val="1E3F63"/>
                </a:solidFill>
                <a:latin typeface="Figtree"/>
              </a:rPr>
              <a:t>Escribe aquí (letra mínima 28 pt).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0000" y="15192000"/>
            <a:ext cx="9540000" cy="6120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38100">
            <a:solidFill>
              <a:srgbClr val="7CB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88000" rIns="288000" tIns="216000"/>
          <a:lstStyle/>
          <a:p>
            <a:pPr algn="l"/>
            <a:r>
              <a:rPr sz="4400" b="1">
                <a:solidFill>
                  <a:srgbClr val="1F4790"/>
                </a:solidFill>
                <a:latin typeface="Figtree"/>
              </a:rPr>
              <a:t>MÉTODOS</a:t>
            </a:r>
          </a:p>
          <a:p>
            <a:pPr algn="l"/>
            <a:r>
              <a:rPr sz="2800" b="0">
                <a:solidFill>
                  <a:srgbClr val="1E3F63"/>
                </a:solidFill>
                <a:latin typeface="Figtree"/>
              </a:rPr>
              <a:t>Escribe aquí (letra mínima 28 pt).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24000" y="15192000"/>
            <a:ext cx="9540000" cy="10800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38100">
            <a:solidFill>
              <a:srgbClr val="7CB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88000" rIns="288000" tIns="216000"/>
          <a:lstStyle/>
          <a:p>
            <a:pPr algn="l"/>
            <a:r>
              <a:rPr sz="4400" b="1">
                <a:solidFill>
                  <a:srgbClr val="1F4790"/>
                </a:solidFill>
                <a:latin typeface="Figtree"/>
              </a:rPr>
              <a:t>RESULTADOS</a:t>
            </a:r>
          </a:p>
          <a:p>
            <a:pPr algn="l"/>
            <a:r>
              <a:rPr sz="2800" b="0">
                <a:solidFill>
                  <a:srgbClr val="1E3F63"/>
                </a:solidFill>
                <a:latin typeface="Figtree"/>
              </a:rPr>
              <a:t>(tablas y figuras)</a:t>
            </a:r>
          </a:p>
          <a:p>
            <a:pPr algn="l"/>
            <a:r>
              <a:rPr sz="2800" b="0">
                <a:solidFill>
                  <a:srgbClr val="1E3F63"/>
                </a:solidFill>
                <a:latin typeface="Figtree"/>
              </a:rPr>
              <a:t>Escribe aquí (letra mínima 28 pt).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0000" y="21888000"/>
            <a:ext cx="9540000" cy="4104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38100">
            <a:solidFill>
              <a:srgbClr val="7CB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88000" rIns="288000" tIns="216000"/>
          <a:lstStyle/>
          <a:p>
            <a:pPr algn="l"/>
            <a:r>
              <a:rPr sz="4400" b="1">
                <a:solidFill>
                  <a:srgbClr val="1F4790"/>
                </a:solidFill>
                <a:latin typeface="Figtree"/>
              </a:rPr>
              <a:t>CONCLUSIONES</a:t>
            </a:r>
          </a:p>
          <a:p>
            <a:pPr algn="l"/>
            <a:r>
              <a:rPr sz="2800" b="0">
                <a:solidFill>
                  <a:srgbClr val="1E3F63"/>
                </a:solidFill>
                <a:latin typeface="Figtree"/>
              </a:rPr>
              <a:t>Escribe aquí (letra mínima 28 pt).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0000" y="26568000"/>
            <a:ext cx="19944000" cy="2160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38100">
            <a:solidFill>
              <a:srgbClr val="7CB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88000" rIns="288000" tIns="216000"/>
          <a:lstStyle/>
          <a:p>
            <a:pPr algn="l"/>
            <a:r>
              <a:rPr sz="3600" b="1">
                <a:solidFill>
                  <a:srgbClr val="1F4790"/>
                </a:solidFill>
                <a:latin typeface="Figtree"/>
              </a:rPr>
              <a:t>BIBLIOGRAFÍA</a:t>
            </a:r>
          </a:p>
          <a:p>
            <a:pPr algn="l"/>
            <a:r>
              <a:rPr sz="2000" b="0">
                <a:solidFill>
                  <a:srgbClr val="1E3F63"/>
                </a:solidFill>
                <a:latin typeface="Figtree"/>
              </a:rPr>
              <a:t>Máx. 5 referencias, estilo Vancouver (20 pt).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29088000"/>
            <a:ext cx="21384000" cy="1188000"/>
          </a:xfrm>
          <a:prstGeom prst="rect">
            <a:avLst/>
          </a:prstGeom>
          <a:solidFill>
            <a:srgbClr val="1E3F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0" rIns="288000" tIns="216000"/>
          <a:lstStyle/>
          <a:p>
            <a:pPr algn="ctr"/>
            <a:r>
              <a:rPr sz="2600" b="0">
                <a:solidFill>
                  <a:srgbClr val="CAE7FC"/>
                </a:solidFill>
                <a:latin typeface="Figtree"/>
              </a:rPr>
              <a:t>XXI CNPEM · Pediatría a mar abierto · Santander, 18–20 de febrero de 2027 · @cnpemuc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